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8/13/12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272837" y="1782738"/>
            <a:ext cx="6480719" cy="25202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94008"/>
              </p:ext>
            </p:extLst>
          </p:nvPr>
        </p:nvGraphicFramePr>
        <p:xfrm>
          <a:off x="2217053" y="1894721"/>
          <a:ext cx="443175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752"/>
                <a:gridCol w="1188657"/>
                <a:gridCol w="1126225"/>
                <a:gridCol w="1080120"/>
              </a:tblGrid>
              <a:tr h="118812"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</a:tr>
              <a:tr h="138296">
                <a:tc>
                  <a:txBody>
                    <a:bodyPr/>
                    <a:lstStyle/>
                    <a:p>
                      <a:pPr algn="r"/>
                      <a:r>
                        <a:rPr lang="tr-TR" sz="1000" b="1" dirty="0" err="1" smtClean="0"/>
                        <a:t>T.C.Kimlik</a:t>
                      </a:r>
                      <a:r>
                        <a:rPr lang="tr-TR" sz="1000" b="1" dirty="0" smtClean="0"/>
                        <a:t> No</a:t>
                      </a:r>
                      <a:endParaRPr lang="tr-T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 smtClean="0"/>
                        <a:t>Baba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/>
                </a:tc>
              </a:tr>
              <a:tr h="230128">
                <a:tc>
                  <a:txBody>
                    <a:bodyPr/>
                    <a:lstStyle/>
                    <a:p>
                      <a:pPr algn="r"/>
                      <a:r>
                        <a:rPr lang="tr-TR" sz="1000" b="1" dirty="0" smtClean="0"/>
                        <a:t>Adı ve Soyadı</a:t>
                      </a:r>
                      <a:endParaRPr lang="tr-T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 smtClean="0"/>
                        <a:t>Doğum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</a:tr>
              <a:tr h="118812">
                <a:tc>
                  <a:txBody>
                    <a:bodyPr/>
                    <a:lstStyle/>
                    <a:p>
                      <a:pPr algn="r"/>
                      <a:r>
                        <a:rPr lang="tr-TR" sz="1000" b="1" dirty="0" smtClean="0"/>
                        <a:t>Sınav</a:t>
                      </a:r>
                      <a:r>
                        <a:rPr lang="tr-TR" sz="1000" b="1" baseline="0" dirty="0" smtClean="0"/>
                        <a:t> Türü</a:t>
                      </a:r>
                      <a:endParaRPr lang="tr-TR" sz="10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8812">
                <a:tc>
                  <a:txBody>
                    <a:bodyPr/>
                    <a:lstStyle/>
                    <a:p>
                      <a:pPr algn="r"/>
                      <a:r>
                        <a:rPr lang="tr-TR" sz="1000" b="1" dirty="0" smtClean="0"/>
                        <a:t>Gireceği Sınav</a:t>
                      </a:r>
                      <a:endParaRPr lang="tr-TR" sz="10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</a:tr>
              <a:tr h="118812">
                <a:tc>
                  <a:txBody>
                    <a:bodyPr/>
                    <a:lstStyle/>
                    <a:p>
                      <a:pPr algn="r"/>
                      <a:r>
                        <a:rPr lang="tr-TR" sz="1000" b="1" dirty="0" smtClean="0"/>
                        <a:t>Sınav Yeri</a:t>
                      </a:r>
                      <a:endParaRPr lang="tr-TR" sz="10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</a:tr>
              <a:tr h="118812">
                <a:tc>
                  <a:txBody>
                    <a:bodyPr/>
                    <a:lstStyle/>
                    <a:p>
                      <a:pPr algn="r"/>
                      <a:r>
                        <a:rPr lang="tr-TR" sz="1000" b="1" dirty="0" smtClean="0"/>
                        <a:t>Sınav Tarihi</a:t>
                      </a:r>
                      <a:endParaRPr lang="tr-T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>
                    <a:noFill/>
                  </a:tcPr>
                </a:tc>
              </a:tr>
              <a:tr h="118812">
                <a:tc>
                  <a:txBody>
                    <a:bodyPr/>
                    <a:lstStyle/>
                    <a:p>
                      <a:pPr algn="r"/>
                      <a:r>
                        <a:rPr lang="tr-TR" sz="1000" b="1" dirty="0" smtClean="0"/>
                        <a:t>Sınav Saati</a:t>
                      </a:r>
                      <a:endParaRPr lang="tr-T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4" name="Grup 3"/>
          <p:cNvGrpSpPr/>
          <p:nvPr/>
        </p:nvGrpSpPr>
        <p:grpSpPr>
          <a:xfrm>
            <a:off x="301412" y="1820734"/>
            <a:ext cx="6255172" cy="2535242"/>
            <a:chOff x="198165" y="213032"/>
            <a:chExt cx="6255172" cy="2535242"/>
          </a:xfrm>
        </p:grpSpPr>
        <p:sp>
          <p:nvSpPr>
            <p:cNvPr id="6" name="Metin kutusu 5"/>
            <p:cNvSpPr txBox="1"/>
            <p:nvPr/>
          </p:nvSpPr>
          <p:spPr>
            <a:xfrm>
              <a:off x="620688" y="1242209"/>
              <a:ext cx="1080120" cy="11695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tr-TR" sz="2200" dirty="0" smtClean="0"/>
            </a:p>
            <a:p>
              <a:pPr algn="ctr"/>
              <a:r>
                <a:rPr lang="tr-TR" sz="1200" dirty="0" smtClean="0"/>
                <a:t>Fotoğraf</a:t>
              </a:r>
            </a:p>
            <a:p>
              <a:endParaRPr lang="tr-TR" sz="2200" dirty="0" smtClean="0"/>
            </a:p>
            <a:p>
              <a:endParaRPr lang="tr-TR" sz="1400" dirty="0"/>
            </a:p>
          </p:txBody>
        </p:sp>
        <p:sp>
          <p:nvSpPr>
            <p:cNvPr id="7" name="Metin kutusu 6"/>
            <p:cNvSpPr txBox="1"/>
            <p:nvPr/>
          </p:nvSpPr>
          <p:spPr>
            <a:xfrm>
              <a:off x="198165" y="467544"/>
              <a:ext cx="194421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000" b="1" dirty="0" smtClean="0"/>
                <a:t>T.C.</a:t>
              </a:r>
            </a:p>
            <a:p>
              <a:pPr algn="ctr"/>
              <a:r>
                <a:rPr lang="tr-TR" sz="1000" b="1" dirty="0" smtClean="0"/>
                <a:t>...</a:t>
              </a:r>
              <a:r>
                <a:rPr lang="tr-TR" sz="1000" b="1" dirty="0" smtClean="0"/>
                <a:t> </a:t>
              </a:r>
              <a:r>
                <a:rPr lang="tr-TR" sz="1000" b="1" dirty="0" smtClean="0"/>
                <a:t>VALİLİĞİ</a:t>
              </a:r>
            </a:p>
            <a:p>
              <a:pPr algn="ctr"/>
              <a:r>
                <a:rPr lang="tr-TR" sz="1000" b="1" dirty="0" smtClean="0"/>
                <a:t>İl Afet ve Acil Durum Müdürlüğü </a:t>
              </a:r>
              <a:endParaRPr lang="tr-TR" sz="1000" b="1" dirty="0"/>
            </a:p>
          </p:txBody>
        </p:sp>
        <p:sp>
          <p:nvSpPr>
            <p:cNvPr id="14" name="Metin kutusu 13"/>
            <p:cNvSpPr txBox="1"/>
            <p:nvPr/>
          </p:nvSpPr>
          <p:spPr>
            <a:xfrm>
              <a:off x="4457849" y="1794167"/>
              <a:ext cx="194421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000" b="1" dirty="0" smtClean="0"/>
                <a:t>ONAY</a:t>
              </a:r>
            </a:p>
            <a:p>
              <a:pPr algn="ctr"/>
              <a:r>
                <a:rPr lang="tr-TR" sz="1000" b="1" dirty="0" smtClean="0"/>
                <a:t>…/…/2012</a:t>
              </a:r>
              <a:endParaRPr lang="tr-TR" sz="1000" b="1" dirty="0"/>
            </a:p>
            <a:p>
              <a:pPr algn="ctr"/>
              <a:endParaRPr lang="tr-TR" sz="600" b="1" dirty="0"/>
            </a:p>
            <a:p>
              <a:pPr algn="ctr"/>
              <a:r>
                <a:rPr lang="tr-TR" sz="1000" b="1" dirty="0" smtClean="0"/>
                <a:t>....</a:t>
              </a:r>
              <a:endParaRPr lang="tr-TR" sz="1000" b="1" dirty="0" smtClean="0"/>
            </a:p>
            <a:p>
              <a:pPr algn="ctr"/>
              <a:r>
                <a:rPr lang="tr-TR" sz="1000" b="1" dirty="0" smtClean="0"/>
                <a:t>İl Afet ve Acil Durum Müdürü</a:t>
              </a:r>
            </a:p>
            <a:p>
              <a:pPr algn="ctr"/>
              <a:r>
                <a:rPr lang="tr-TR" sz="1000" b="1" dirty="0" smtClean="0"/>
                <a:t>SINAV KURULU BAŞKANI</a:t>
              </a:r>
              <a:endParaRPr lang="tr-TR" sz="1000" b="1" dirty="0"/>
            </a:p>
          </p:txBody>
        </p:sp>
        <p:pic>
          <p:nvPicPr>
            <p:cNvPr id="1027" name="Picture 3" descr="logo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33" y="348335"/>
              <a:ext cx="421000" cy="33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Metin kutusu 8"/>
            <p:cNvSpPr txBox="1"/>
            <p:nvPr/>
          </p:nvSpPr>
          <p:spPr>
            <a:xfrm>
              <a:off x="2060848" y="213032"/>
              <a:ext cx="43924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 smtClean="0"/>
                <a:t>GÖREVDE YÜKSELME VE UNVAN DEĞİŞİKLİĞİ SINAVI </a:t>
              </a:r>
            </a:p>
            <a:p>
              <a:pPr algn="ctr"/>
              <a:r>
                <a:rPr lang="tr-TR" sz="1200" b="1" dirty="0" smtClean="0"/>
                <a:t>GİRİŞ BELGESİ</a:t>
              </a:r>
              <a:endParaRPr lang="tr-TR" sz="1200" b="1" dirty="0"/>
            </a:p>
          </p:txBody>
        </p:sp>
        <p:pic>
          <p:nvPicPr>
            <p:cNvPr id="1028" name="Picture 4" descr="D:\diğer\logolar\BursaValiliği-transparen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62" y="317634"/>
              <a:ext cx="365934" cy="365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Resim 12" descr="C:\Users\nilhan\Desktop\afet_ITU_AYM.gif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1860" y="216099"/>
              <a:ext cx="421605" cy="43204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Metin kutusu 7"/>
          <p:cNvSpPr txBox="1"/>
          <p:nvPr/>
        </p:nvSpPr>
        <p:spPr>
          <a:xfrm>
            <a:off x="5733256" y="838617"/>
            <a:ext cx="720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EK-1</a:t>
            </a:r>
            <a:endParaRPr lang="tr-TR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2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Ofis Teması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Nurdan ILHAN</dc:creator>
  <cp:lastModifiedBy>Mikdat Kadioglu</cp:lastModifiedBy>
  <cp:revision>25</cp:revision>
  <cp:lastPrinted>2012-06-14T11:37:18Z</cp:lastPrinted>
  <dcterms:created xsi:type="dcterms:W3CDTF">2012-06-11T07:22:09Z</dcterms:created>
  <dcterms:modified xsi:type="dcterms:W3CDTF">2012-08-13T13:45:13Z</dcterms:modified>
</cp:coreProperties>
</file>